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D98"/>
    <a:srgbClr val="0160E4"/>
    <a:srgbClr val="15313C"/>
    <a:srgbClr val="4580C1"/>
    <a:srgbClr val="C1D4F7"/>
    <a:srgbClr val="307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2166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5381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96805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2132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8413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2396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9577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66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4363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4896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72303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9DF43-1CBD-4D4B-996D-77FFEA25BFB9}" type="datetimeFigureOut">
              <a:rPr lang="bg-BG" smtClean="0"/>
              <a:t>18.10.2016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DEA75-1C5E-4113-B9E6-A35599D23ED7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5395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mperiamobile.com:8080/Budgetbea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31999"/>
            <a:ext cx="6121400" cy="1477963"/>
          </a:xfrm>
        </p:spPr>
        <p:txBody>
          <a:bodyPr/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BUDGET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4597400" cy="762000"/>
          </a:xfrm>
        </p:spPr>
        <p:txBody>
          <a:bodyPr/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Dinko Filev</a:t>
            </a:r>
            <a:endParaRPr lang="bg-BG" dirty="0">
              <a:solidFill>
                <a:srgbClr val="00B0F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121400" y="2031999"/>
            <a:ext cx="6121400" cy="14779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/>
              <a:t>BEAT</a:t>
            </a:r>
            <a:endParaRPr lang="bg-BG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121400" y="4495800"/>
            <a:ext cx="45974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Tancho Mihov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7413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hlinkClick r:id="rId3"/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91771" y="1690687"/>
            <a:ext cx="8809051" cy="495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521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Who we are?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9" t="10932" r="16934" b="5374"/>
          <a:stretch/>
        </p:blipFill>
        <p:spPr>
          <a:xfrm>
            <a:off x="7410069" y="1435893"/>
            <a:ext cx="4673600" cy="43513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532436"/>
            <a:ext cx="474212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Dinko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410069" y="5755730"/>
            <a:ext cx="60889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Tancho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" t="-3382" r="17868" b="-966"/>
          <a:stretch/>
        </p:blipFill>
        <p:spPr>
          <a:xfrm>
            <a:off x="-201950" y="1195627"/>
            <a:ext cx="4871362" cy="48318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4932059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latin typeface="Arial" panose="020B0604020202020204" pitchFamily="34" charset="0"/>
                <a:cs typeface="Arial" panose="020B0604020202020204" pitchFamily="34" charset="0"/>
              </a:rPr>
              <a:t>What did we do?</a:t>
            </a:r>
            <a:endParaRPr lang="bg-BG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3645" y="2640459"/>
            <a:ext cx="7558355" cy="4217542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>
            <a:normAutofit/>
          </a:bodyPr>
          <a:lstStyle/>
          <a:p>
            <a:endParaRPr lang="en-US" dirty="0" smtClean="0">
              <a:solidFill>
                <a:srgbClr val="C1D4F7"/>
              </a:solidFill>
            </a:endParaRPr>
          </a:p>
          <a:p>
            <a:r>
              <a:rPr lang="en-US" sz="3200" dirty="0" smtClean="0"/>
              <a:t>Budget </a:t>
            </a:r>
            <a:r>
              <a:rPr lang="en-US" sz="3200" dirty="0"/>
              <a:t>your finances to know where your money is going. </a:t>
            </a:r>
            <a:r>
              <a:rPr lang="en-US" sz="3200" dirty="0" smtClean="0"/>
              <a:t>Budget Tracker </a:t>
            </a:r>
            <a:r>
              <a:rPr lang="en-US" sz="3200" dirty="0"/>
              <a:t>is a complete online money management tool designed to keep track of all your transactions and bank accounts from your computer, mobile phone, or iPad.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24460462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3074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Our DB</a:t>
            </a:r>
            <a:endParaRPr lang="bg-BG" sz="8000" dirty="0">
              <a:solidFill>
                <a:srgbClr val="3074B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10515600" cy="44005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2754674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Our OOP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99" y="1930400"/>
            <a:ext cx="11506201" cy="4622800"/>
          </a:xfrm>
        </p:spPr>
      </p:pic>
    </p:spTree>
    <p:extLst>
      <p:ext uri="{BB962C8B-B14F-4D97-AF65-F5344CB8AC3E}">
        <p14:creationId xmlns:p14="http://schemas.microsoft.com/office/powerpoint/2010/main" val="241304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0160E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What can it do?</a:t>
            </a:r>
            <a:endParaRPr lang="bg-BG" sz="8000" dirty="0">
              <a:solidFill>
                <a:srgbClr val="0160E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480000" y="2640458"/>
            <a:ext cx="8712000" cy="4217542"/>
          </a:xfrm>
          <a:prstGeom prst="rect">
            <a:avLst/>
          </a:prstGeo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solidFill>
                <a:srgbClr val="C1D4F7"/>
              </a:solidFill>
            </a:endParaRPr>
          </a:p>
          <a:p>
            <a:pPr marL="812800" indent="-812800"/>
            <a:r>
              <a:rPr lang="en-US" sz="3200" dirty="0"/>
              <a:t>User – </a:t>
            </a:r>
            <a:r>
              <a:rPr lang="en-US" sz="3200" dirty="0" smtClean="0"/>
              <a:t>CRU</a:t>
            </a:r>
            <a:endParaRPr lang="en-US" sz="3200" dirty="0"/>
          </a:p>
          <a:p>
            <a:pPr marL="812800" indent="-812800"/>
            <a:r>
              <a:rPr lang="en-US" sz="3200" dirty="0"/>
              <a:t>Tag - CRUD</a:t>
            </a:r>
            <a:endParaRPr lang="bg-BG" sz="3200" dirty="0"/>
          </a:p>
          <a:p>
            <a:pPr marL="812800" indent="-812800"/>
            <a:r>
              <a:rPr lang="en-US" sz="3200" dirty="0"/>
              <a:t>Account - CRUD</a:t>
            </a:r>
            <a:endParaRPr lang="bg-BG" sz="3200" dirty="0"/>
          </a:p>
          <a:p>
            <a:pPr marL="812800" indent="-812800"/>
            <a:r>
              <a:rPr lang="en-US" sz="3200" dirty="0"/>
              <a:t>Transaction </a:t>
            </a:r>
            <a:r>
              <a:rPr lang="en-US" sz="3200" dirty="0" smtClean="0"/>
              <a:t>– CRUD</a:t>
            </a:r>
          </a:p>
          <a:p>
            <a:pPr marL="812800" indent="-812800"/>
            <a:r>
              <a:rPr lang="en-US" sz="3200" dirty="0"/>
              <a:t>R</a:t>
            </a:r>
            <a:r>
              <a:rPr lang="en-US" sz="3200" dirty="0" smtClean="0"/>
              <a:t>elations</a:t>
            </a:r>
            <a:endParaRPr lang="bg-BG" sz="3200" dirty="0"/>
          </a:p>
          <a:p>
            <a:pPr marL="812800" indent="-812800"/>
            <a:r>
              <a:rPr lang="en-US" sz="3200" dirty="0"/>
              <a:t>Reports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53342821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 end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67100" y="1955799"/>
            <a:ext cx="8724900" cy="4902201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>
            <a:normAutofit/>
          </a:bodyPr>
          <a:lstStyle/>
          <a:p>
            <a:endParaRPr lang="en-US" dirty="0" smtClean="0">
              <a:solidFill>
                <a:srgbClr val="C1D4F7"/>
              </a:solidFill>
            </a:endParaRPr>
          </a:p>
          <a:p>
            <a:r>
              <a:rPr lang="en-US" sz="4000" dirty="0" smtClean="0"/>
              <a:t>HTML 5</a:t>
            </a:r>
          </a:p>
          <a:p>
            <a:r>
              <a:rPr lang="en-US" sz="4000" dirty="0" smtClean="0"/>
              <a:t>CSS</a:t>
            </a:r>
          </a:p>
          <a:p>
            <a:r>
              <a:rPr lang="en-US" sz="4000" dirty="0" smtClean="0"/>
              <a:t>JS</a:t>
            </a:r>
          </a:p>
          <a:p>
            <a:r>
              <a:rPr lang="en-US" sz="4000" dirty="0" smtClean="0"/>
              <a:t>BOOTSTRAP</a:t>
            </a:r>
          </a:p>
          <a:p>
            <a:r>
              <a:rPr lang="en-US" sz="4000" dirty="0" smtClean="0"/>
              <a:t>Google Charts</a:t>
            </a:r>
            <a:endParaRPr lang="bg-BG" sz="4000" dirty="0"/>
          </a:p>
        </p:txBody>
      </p:sp>
    </p:spTree>
    <p:extLst>
      <p:ext uri="{BB962C8B-B14F-4D97-AF65-F5344CB8AC3E}">
        <p14:creationId xmlns:p14="http://schemas.microsoft.com/office/powerpoint/2010/main" val="16735812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 end</a:t>
            </a:r>
            <a:endParaRPr lang="bg-BG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467100" y="1955799"/>
            <a:ext cx="8724900" cy="4902201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numCol="2">
            <a:normAutofit/>
          </a:bodyPr>
          <a:lstStyle/>
          <a:p>
            <a:r>
              <a:rPr lang="en-US" sz="4000" dirty="0" smtClean="0"/>
              <a:t>Java </a:t>
            </a:r>
            <a:r>
              <a:rPr lang="en-US" sz="4000" dirty="0"/>
              <a:t>EE</a:t>
            </a:r>
          </a:p>
          <a:p>
            <a:r>
              <a:rPr lang="en-US" sz="4000" dirty="0"/>
              <a:t>Spring beans, </a:t>
            </a:r>
          </a:p>
          <a:p>
            <a:r>
              <a:rPr lang="en-US" sz="4000" dirty="0"/>
              <a:t>Spring </a:t>
            </a:r>
            <a:r>
              <a:rPr lang="en-US" sz="4000" dirty="0" smtClean="0"/>
              <a:t>JDBC</a:t>
            </a:r>
            <a:r>
              <a:rPr lang="en-US" sz="4000" dirty="0"/>
              <a:t>, </a:t>
            </a:r>
          </a:p>
          <a:p>
            <a:r>
              <a:rPr lang="en-US" sz="4000" dirty="0"/>
              <a:t>Spring Transactions</a:t>
            </a:r>
          </a:p>
          <a:p>
            <a:r>
              <a:rPr lang="en-US" sz="4000" dirty="0"/>
              <a:t>Spring Forms</a:t>
            </a:r>
          </a:p>
          <a:p>
            <a:r>
              <a:rPr lang="en-US" sz="4000" dirty="0"/>
              <a:t>JSTL</a:t>
            </a:r>
          </a:p>
          <a:p>
            <a:r>
              <a:rPr lang="en-US" sz="4000" dirty="0"/>
              <a:t>JSP</a:t>
            </a:r>
          </a:p>
          <a:p>
            <a:r>
              <a:rPr lang="en-US" sz="4000" dirty="0"/>
              <a:t>MySQL</a:t>
            </a:r>
          </a:p>
          <a:p>
            <a:r>
              <a:rPr lang="en-US" sz="4000" dirty="0" err="1" smtClean="0"/>
              <a:t>TomCat</a:t>
            </a:r>
            <a:endParaRPr lang="en-US" sz="4000" dirty="0" smtClean="0"/>
          </a:p>
          <a:p>
            <a:r>
              <a:rPr lang="en-US" sz="4000" dirty="0" smtClean="0"/>
              <a:t>Maven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795838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1F5D9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Future plans</a:t>
            </a:r>
            <a:endParaRPr lang="bg-BG" sz="8000" dirty="0">
              <a:solidFill>
                <a:srgbClr val="1F5D9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476400" y="2506662"/>
            <a:ext cx="8715600" cy="4351338"/>
          </a:xfrm>
          <a:solidFill>
            <a:srgbClr val="4580C1">
              <a:alpha val="82000"/>
            </a:srgbClr>
          </a:solidFill>
          <a:effectLst>
            <a:glow rad="101600">
              <a:schemeClr val="tx1">
                <a:alpha val="40000"/>
              </a:schemeClr>
            </a:glow>
            <a:softEdge rad="317500"/>
          </a:effectLst>
        </p:spPr>
        <p:txBody>
          <a:bodyPr numCol="2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Transactions from banks </a:t>
            </a: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account.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Receive real-time alerts on your mobile device if your </a:t>
            </a: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overspend</a:t>
            </a:r>
          </a:p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Forecast</a:t>
            </a:r>
          </a:p>
          <a:p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 REST API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083877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802</TotalTime>
  <Words>131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BUDGET</vt:lpstr>
      <vt:lpstr>Who we are?</vt:lpstr>
      <vt:lpstr>What did we do?</vt:lpstr>
      <vt:lpstr>Our DB</vt:lpstr>
      <vt:lpstr>Our OOP</vt:lpstr>
      <vt:lpstr>What can it do?</vt:lpstr>
      <vt:lpstr>Front end</vt:lpstr>
      <vt:lpstr>Back end</vt:lpstr>
      <vt:lpstr>Future plans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BUDGET</dc:title>
  <dc:creator>tancho.mihov</dc:creator>
  <cp:lastModifiedBy>CaveMan</cp:lastModifiedBy>
  <cp:revision>22</cp:revision>
  <dcterms:created xsi:type="dcterms:W3CDTF">2016-10-17T12:29:07Z</dcterms:created>
  <dcterms:modified xsi:type="dcterms:W3CDTF">2016-10-18T10:03:52Z</dcterms:modified>
</cp:coreProperties>
</file>

<file path=docProps/thumbnail.jpeg>
</file>